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B0EB-D078-4235-9C06-449D9749CE97}" type="datetimeFigureOut">
              <a:rPr lang="it-IT" smtClean="0"/>
              <a:pPr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A40E-6609-436C-AF53-548EAE3BDC7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76672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Metafisica delle sentenze della Corte costituzionale I</a:t>
            </a:r>
            <a:endParaRPr lang="it-IT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e 4"/>
          <p:cNvSpPr/>
          <p:nvPr/>
        </p:nvSpPr>
        <p:spPr>
          <a:xfrm>
            <a:off x="1979712" y="191683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923928" y="1340768"/>
            <a:ext cx="144016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355976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55776" y="378904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11560" y="27089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disposizioni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516216" y="32849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ossia i dubbi circa il contrasto tra norme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156176" y="47971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interpretazione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779912" y="400506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</a:t>
            </a:r>
            <a:endParaRPr lang="it-IT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23528" y="148478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Sentenze di accoglimento</a:t>
            </a:r>
          </a:p>
          <a:p>
            <a:r>
              <a:rPr lang="it-IT" dirty="0" smtClean="0"/>
              <a:t>dichiarano illegittime le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6084168" y="141277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Sentenze di rigetto</a:t>
            </a:r>
          </a:p>
          <a:p>
            <a:r>
              <a:rPr lang="it-IT" dirty="0" smtClean="0"/>
              <a:t>dichiarano infondate le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6300192" y="26369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questioni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img1.amando.it/imagesdyn/articoli/27/92/303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8"/>
            <a:ext cx="1620180" cy="1296144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hQQERUUEhQVFBUWFBkYFhUUFBYWFRwWFRkXGBkYFxkXHCceHRkjGRcYHzAhIycpLCwsFR4xNjAqQSYrLCkBCQoKDgwOGg8PGiwlHyUsLCwrKSk1LCwqMCwsLCwpLCkwLCkpLCwsLCwpLCw0KSwsLSwsKSwvLiwsLCwpLCwyLP/AABEIAOMA3gMBIgACEQEDEQH/xAAcAAACAgMBAQAAAAAAAAAAAAAABwYIAQQFAwL/xABIEAABAwIEBAMFBQILBgcAAAABAgMRAAQFEiExBgcTQSJRYRQyQnGBCCNSYpEzchUkNDVDU3OxsrPBFlSClKHRGHSTtNLj8P/EABsBAQACAwEBAAAAAAAAAAAAAAAEBQECAwYH/8QANhEAAgEDAgIHBgYBBQAAAAAAAAECAwQRITEFEhMiQVFhcZEGFDKBscEjodHh8PFyJDM0QlL/2gAMAwEAAhEDEQA/AHjRRRQBRRRQBRRRQBRRRQBRRRQGDSL4j5/3Kblxuzt2ihsrEupcWs9OcyobWkJSIJ76d6ZXMjjVOFWandC6rwMoMwXCJkxrlSJJ22AkSKSfL3BHFW1/erJPUtrhpIiStSk51q0/MAIjUqPlUe5rxoQ55eC9dDeEHN4Q3+VvMYYuwvOgNvtEBxKfcIVOVaASSAYIgzBG5qcUi/s2XCc14jKM8NKzT4imVjLHkDrP5qegqQaBUS5icftYRbhahndckMt7ZlCJKj2QmRPfUDvUlvb1DLa3HFBKEJKlqOwSkSSfkBVZ3Fr4jxdSznSyIMKUSUMIIGVJAgKUTO0Ss71zq1I0oOcnotTMYuTwjQu+LcXIF+q4fQhbpShQcyt5oUSlDcxlAzD3SNInSrL8IYqq7sbZ9ZSVOsIWvJ7ucpGYDUxCpEdoilNzew5AwxOUZQy62EJTASAUqRERsAanPJX+ZbT5O/8AuHqh8PvPfKPS4xq0da1Po5cpOKKKKsDiFFc7HMfZsmVPXCwhCRJJ3PokblROkDzpD8Z827vFnPZsNQ620oRCP27kGSSUnwIgbA+ckgwMNpLLBYiazVZOB8Tu8Ixdm0DwUlx9pt5sLK2j1ihKtAYDiZidD4PIwbNA0jJSSa2DWDNFFFZAUUUUAUUUUAUUUUAUUUUBysf4ntrBsOXTyGkkwMxMk6SEpSCpUSJgGBvWrw7x3ZYgpSLW4Q6pIkpAWlUbSErSCRMSRMSPMUnPtBOuPYlbW6YjoJyDbxvOrRqfLwJ+WtcDGbNfD2KNP24UWh4kBSwcyYyutqIH5iJjuDXKVaEaipt6vLXy/s2UW02WhrBrSwTGG7xht9lWZtxOZJgg+RkHuCCPpW6a6mpXLnC/7bjyLYqUlKCwxqAQC6UqUpIB10cG53TTWtbVLSEtoGVCEhKUjSEjballz1wZy0xJq+aSQHMiupEpD7OwJJIzZUJMQAQk7wan2C8RMXVuHkOIyhGZzxAdMgSoLB1SAZ37Ce9eS9pYVWqbj8Ovr2fsWFk4rKe4teVb/wDB/ECrcwAsvW+sqjULQAR3JbQJOmpqyAqtnAjP8IcSdZmeml5x8qge4nQEiRupSR3jMNN6smK9TScnCLlvhZ8yBLd4FP8AaJxFxuxZbQopS69CwCRmCE5gDHadY8wPKtflfgKLawbWEw4+kOLJyk6zkAI+HLBidCo10+f2BLuMODqAVG3cC1Aa+BQKVK2nwyD6CSdq4XKTH0PWSWJAcYlJT3KFKKguPKVEH1HqJo/aFVHadTbKz5f3glWeOk1NDnZiuS2aYAP3rmYnKcsNjQZtplQMDsNYkSy+UliWcHs0lQVLRXKdodWt0D5gLAPqDSr54YkkN27HxFZdOuyUgoGkdypXfTIfOm5y1wc2mF2jRmQyFKBiQp0l1Q00gKWR8hXbgceWyhpjOfrua3TzVZJ6jvG3GzGFW5deMqMhpoGFuL8h5Ad1bD1JAPZxC/bt21OurCG0JKlKUYAA71WpCHuJMUW64SGEkSM0ZGAYShIJVC1RJjTMVGrarVjSg6k3hI4Ri5PCPhNviHEr5deXlaQSAohQZQCZKGgB4laidZjLJ2hmWGC22D2jqmk6IQVrWrVayhOmY6aT8IgCTG9dyyskMtpbaSEIQISlOwA//TJ1MkmoTzjxYNWPR0zPrSI0nI2QsmJn3gjWP768NU4hV4pcxoLSDe3h4/ItFRjQg5dpxeR2Ae34i9ePjP0VdSTEG4dUogkRBiFq0iDlNWJqBck8CNrhTRUIU+S+fkuAjuRq2lB0jcSN6nte8SxoipCiiisgKKKKAKKKKAwTQFUhvtC8UPF9uxQopZ6aXHE5SnMsqVlzKOikJASdNAqZ1Ayx6wxHGMAAKZVb6+EnrWxzbHwmUSYO6TqJ3g6SqQi1GTSb28TKTeqLN0UquD+flrcwi8Hsrke/7zBP726T+8I032ppoWFAEEEESCNQQe4rcwV++0I2tnEba4SQPuEhHchbLi1SQREStMb7GfWacTYA3ilp05HjAcZc1gKIlCtNcpCtRGx84r1568LKvMP6rc57VRcy/ibIhf1AAV8kqEaiIXy35iMJtAzdvBtbOiSufE1umCN1J1TG8BMT28/xuhWkqdehnmg+zfUl2s4rMZbM9vs8cSLS89YqkoILqNoSpJSleu8KBT9U9pMviq38mmTeY6q5gpCeu+QNQC7mQEknt96dfy1YbEcTat2y484htCd1LUEp/U9/Sr9ZxqRWafE3DDGIsKYuUlSDqCCUqSoTCkkdxPeR5gjSkjd/Z3vULWGLm3LZ0BWp1tak6GFJS2obj8R2B02Ep4o+0LbMnLZNm5PdapabHykZld+wG2p7LTG+dmJ3J0eDAEeG3Tk1E6lSipes7Zo0GlZMDt5actG8HbUVLDr7gAWsCEhI1CEA6xO5O+m0AV3/APbSx/3y1/5ln/5VT68xBx5WZ1xbiojM4orMDtKiTGp09a16AuJd8VYe6hTa7u0UlaSlSTcswUqEEe/5Ujbvle+3dlWC3bL6RJT0rtsPtpMCFwoSNSJG8agUrayKw0msMDq4S5IXT90H8WUMgVmKOr1HHFCCAVJkBEkzrOkACZD2SiNBVPcA45vbCBbXDiEj4JCm/i+Bcp3UTtuZpp8J/aJkhGINAAkDrMAwBsStskk+cpPnCe1EsbAlvPjFOjhC0yoF51toZfq4oK190pbUO+4qLcncMDWH9TcvOKUd9myW0jeNwoyPxR2qe8S4exj+GLRbuoWlfiacEQHUapCpBKdfCrSYUfOkbgPFl3gLirW6YVlnN01khSZ+JpWqSkwdgQSN96q+L21W5tnTpb5Wnf4Ei3nGE8yHfSV4suFY1i7VrbqzICukgj3RGrzggmQAkmRultO9e/FvNBy+AtbFtxIdhJMffLKtOmlKSYBJA0JJ9JIpmcoeWP8ABrZfuE/xtYKSMwUltufdGXQlUAkyewEazW8E4TO2brVvi2S7jtdXCn1Y7DBw2wQwy202IQ22lCBJMJQkJSJMnYCtmiivTkEKKKKAKKKKAKKKKAgHNblmnFWuq34bppJCFawtIlXTUB6kkEbE+tLXlTxcpK1WF0SDs11NCCkQplWYz2GVMaEKHcRYmkVzv4CUy6nEbNBTrmuOnoUuAgpf0OkncgCCkE+8SIl5awuqTpy+T7n2M6U6jhLKNjirlPb3Xjt8ts7MnKn7pU+aB7vzT+h0iJ8Ncb3/AA697PcoK2N+ipQywoznYWJA1nTYkmQDqJzwBxyjEGQhagLlCQHEGAV9uogCJB7gDQnygn25i4Yw9YPKfH7JCltqEZ0r2TB8irKCO49QK8tZcRubSurW5y1nHj4NPtRPq0YVIc8BlYHjbN6yl5hYWhQ3BBIO5SqCYUJ1HalpxB9nq3ffW6zcLYSslRbDSVpClEk5IKYRqITrEb7Ac37NvVyXcqPRCkQkkx1SDmIHnlCQfkPSuhze5vey5rOyV9/s66n+i80pP9b6/D8/d9oVhp4lxRh/C7a7bD0+0XS/2ilrzBKkSE9YpgSMyvAmDvMSCU3xDxVc4g51Lp1ThklIJ8Cc24QnZI0G3kK5alE761s4bhTty4ltlCnFqMBKf7ydgPUwBWG1FZYxk1Yr6Q2VEACSTAA1JJ7AedNnhrkqBC71ydP2TR/xOf6JH17Fg4RwzbWg+4YbbP4gmVnbdapVEpBiYkV5+69oLaj1YdZ+G3r+hMp2k5avQr1a8IXjqcyLV9QmJDSt9PT1FdC15aYi4JFspOsQ4pts/o4oGNd4jfyqxBoiqiXtPW/6wX5v9CQrGPayt7nAN+kkeyP6GNEEjTyI0I9RXMvsGfYJDzLjcGDnQpIk6gSRG1Wjigitoe0889emvk/7MOxXYyqMVirHYhy+sH5K7ZAJiVNy2dDOmQgT6xrUOxXkagybe4KdoS8jMPXxog/TL9at6HtBaVNJNx8/2yR52lSO2pA+DOObjC3w4yolE/eMlR6a09wR2VGyokfqDYzhzFrDiG1Di2G3FJGRxt1AUttR1ISsicpiQpJEx2IIFfMb5Z3tqlS1N9RtIkraUFCCY933/LtpNePAnGbuFXSXkFRbJAebBAC0dxrpmG4Pb6mrqlWp1lzU5Jrw1I0ouLw0WkwTg2zslFVtbtNKUIKkp8UeUmSB6Cu0K0cExlu8YbfZOZtxOZJIg/IjsQdI9K3q6moUVia8bi9Q3760onbMoJ23iaA96Kg2Mc6MLtiU+0dZQIBDCS4NRMheiCNhoomTHnETvPtJMhP3Nm6pU6hxxKBEHWUhRmY0jz1oBy0Ujf8AxLn/AHAf81/9Ndvhz7Qto+VC7bVaRqlQKnkHbSUICgrU/DEDftQDXooooAr4cbCgQQCCIIIkEHcEV90UAkONuQay71sMUEySSytRTlOkdJcbb6HbsTsIsvltj12UtPh8oKxJfuQttPbOR1FHQE7AmrMVqYpibdsy486rK22gqUfRInTzPkO5IFauMW02jOWKTijGG+GMMRY2viun0lS15zKSsBK3o0I1TlQBHuTukyhFKJMnU+ddXiniFzELp24cmVqJCSonKn4UCewGnaulwHwUrEniCShluC6sbwdkJ0jMY77AE6xB0rVoUYOpN4SMxi5PCDgrgR3ElyJbZSYW6ROsTlSCRmVtMbSCewL2wPh9iyb6dugIT3O6lHQSpR1JMD08gK2rCwbYbS00kIQgQlI2A/1Pck6kkmvevnXE+LVLyXKtIdi+7/mhcULeNNeIUUUVTEkKKKKwZCiiigCiiismDNKPmpy/S2FXlsmBP3zaRoJ/pU+SZ0I7Eg7TDbrzubdLiFIWMyVJKVA90qEEfpVhw++nZ1lOO3au9fzY5VqSqRwyA/Z54wIW5YOLGUguMBRM5v6RCZO0DPlA/GfOnrVPW8+FYkPEc1tcCVIiSlKgTAJjxI7E94NXAbVIBHcT+tfUoyUkmiiawKznjzCdsG27a2XkdfSpS3ASFobByjJpoVHMMwMjIYgkELe25Y4jfqS7dvRmAJW86p5yNBtJ1yAESQIAEimZz14Jdv7dp63QXHLcrzNpErU2vLOURKikoHh8lKiaXWE8337VIYurfOpoZNVKadBRCYcCwrUQZ0BmoF+7tQXuqTfbn7dh1o9Hn8QkNhyVtER1XHnTlgwUoTm01EAmN9CTvUka4Kw9lB/ituEiVFTiAuB3JW7JCQB5wPqahLnPQQYszMGJfBE9pAbGk/KuOy1i3EKoQFBjNBiW7ZOnxHdZAM/EfFtqK89Cw4pcy/1FRxXn9o6Ex1aEF1Fk7vGHNJlqWrFDbrmxeyAtpkEeAR41AxqfD+9XjwZySub/ADvYgp23CvdCgOupWniUF6pSBp4tT9NWFwByZt8OyuvZbi5EHMpP3aDII6aT8QI986+QG1MUCvTWtpTtYcsPm3q2QalRzeWKXjfnymyuV29swHi2cri1rypzjdKQkEmNiT3kRpJ+MN+0faqJ69s+1qIKCh0QdyqSgiPQH/uu+MsGuMIxRy4dt0uNLedW2XEhbK0ulehgkBYBJg6iAYiphg2F4VjLRcRbpbcB+8QgltxJIgHwQkp0kGIncb1zvL1Wi5pwbj3rs819zanS6TRPUZOEczsOuiA1dt5jslwlpXls4B5/WpQDVf8AFOR7RH8WuFpMbPALBOvxICY7aQe/yqP2mLYnw8+0FrV0Sv8AZhwLZcQhcrCQZyTm8kqGcGKWvEba6eKUte7Z/mJ0Zw+JFoaUH2ieJOnbNWifeeX1F6COm1sNRuVlJ0M+D1pqYXiKLhlt5skodQlaCQQcqwCJB20NVo55YwLjF3QmIZQhmQZkpBWqfIhS1Jj8lTziQzB8KcunkMtCVrVAnYeZJ7ACST5CrI8PYC3YsIYanKnUk+8pR3UfU/8AQADtUB5JYIEtu3ShqpXSQfyphS+2xVlEyfcO0Uz68H7Q38qlX3ePwx38X+xa2lJKPO92FFFFeYJ4UUUUMBRRRWDIUUUUAUUUUAUUUVkwIbm/YdLElKAADraHBHnBQoq9SpBP1FWB5WYh18Js1EpkMhBy7DpS2AdTrlSJ9fKkVzu/lzX/AJZP+Y9Te5EfzM1/aO/4zX1ThsnK0pt/+UUNdYqS8xgxXNxbhi1u49ot2niNi42lR0mNSJjU/rXhxDxjaYeB7U+hoq1SkyVkSEyEpBURJ3jz8jH3h/F1ncR0rphyVZQEuokq2gCZJ1H61PORq2/L3Dm1BSbK3Chsekn/AFFd9DYAAAgAQANgB2HpWZrNAYArNE0UBqYphTV00pp9CXG1iFIUJBgyPqCAQe0VXnjngO5wG5F1ZFZtyTChJKAdS275ogaKPlrBAJsjXw6yFApUAUkEEESCDoQQdwaxKKksNaGU8aoS3DHNm2uUgXCk2zuxCp6RMEkpVrlGmyjOoEqqM83OKrW6bbaYWHXEOZitCZSElJBSF95OUkJkaCTIgMnGuQ2H3DhcR1beSSUsqSESY91KkkJG+iYGvyA9MC5F4dbLC1JcuFJUFDrqBSCIIlCAArUfFI1qno8Ft6Fwq9PKx2dn6kiVzOUOVnR5PWy28GtEuJUlWVwwoEGFvOqSYPYpUkj0Iqt3HV2l7ErtxM5VXLhE6H3zVwzpVOuOLMM4ldtpJITcuAExPvneKuSMPTl+yE4bahIiWgo/vKJJP1JJqQVwuBP5ttP7BP8ArXdr5Pff8mp/k/qX9L4F5BWtid+m3ZceX7raFLPmQkTA9TsPnWzS151Y/wBNhu1SSFOnOsDbpoPhBPqsTH5Ne1b8PtndXEaXY3r5dpitPkg5GOVPGD93cXLbyisEF5MmchKwkoTp7vjEDYZdBrTLpA8rMeRaXwLqwht1BbUpQ0BJBTJ+EZkiTt50/XFhIlRCR5qMD9TVlx626O66kcJpbehxtZ5hqzNFYQoESCCPMGR+orNefaa3JYUUUVgyFFFFAFFFeV3cpaQpxeiUJKlfupBJj1gGtoxcnhGG8CO5yXufESmB90y2iQZmczmvkR1Ij8tOfkT/ADM1/aO/4zVbcbxQ3Vw68rdxalRvEnQSAJgQJjtVoeT9h0cHtRlUkrQXCFTMuKUoET2Igj0NfWrWj0NGFPuSR5+pLmk2Initn2nHn2751bSDdOIzr3S0FK6IE6BJTkAOwCs3nXaueRy9C1doUCJlbZT9U5SoER3mmnzG5UsYsOok9G5SmEuAeFUbJdG5HbMNRPeIpWW3LbH7BUW2YpP9U+2W/LVDpAmANcunnXG6pXM8OhU5fBpNP7o2pygtJrJ4MctMVteoba4CQf6m4caKwmcsgQJ3gE6TvXyhXEdqNF3isx7OC5On1WU7+k/Svt3HeILTqdVl8hOilLtcyBBiQtCcpHqCQdK8U85r1sBLrDJV5rQ4gkE+QUB6bdqhp8Ug9VCS+aZ0/Afejp4bz6xK3I9qYbdSSdVNqYWdNAlQ8MAwfcJ1Ou0ODgTj5jFmVuMhSFNryrbWUlQkSlXhPukTB80qHakNecZ4njCSwwxmSoQpLDSl6TBzLVmyjxJkyANNRTe5QcvXcKYe9oUnqvOJJShWZKUNghOsDxEqVO4jL61aUZVJRzVik+5PP2Rwkop9VjDrE1k0keaHNe8bvVWOH+ApKUKWlAW6txQHhQFAgAZgJAmRIIrsajtzUTVb2MN4jWJ9ouE+i7sJVp6FdarXCWOskuIddCgCZRdgrPcgDPqT5d6h+/W2cdJHPmjp0U+5lmpqtn2gMFDOJh1IgXDSVHUe+j7tWnYZUo+Zk1MeTfNJ+6e9hvPGtLZLbpBDhKPeS7pqcvxGD4NZJmvX7RuEZ7Nh8Ay09kMJkZHUkyo9gFNpA7S58qmHM1eUF91MNSmP2briN5nUOA+n7SI/L9KmtKnkXc/ypuB/Rrnv8aY+VNavmXGaXR3k136+upeW0s00FV45k4t7TiL57Nq6Sfk14T37qCj9RT24ixYWlq8+f6NskfvbIGx1Kykbd6rTbNF11KRJUtYAgSSVGNAPU7Crr2ZoY5678l9X9iNey2id3BeX15dsddlsFGuXMtKSrLvkB31BE+YI7Vzsawy5tlBu6S4gxKQuSkiN0mSkwDGm21WSwvDk2zLbKPdbQlAOmuURJjud/rXzieEtXKC2+2lxJnRQmJ7pO6T6jXQUj7SNVnzwThnTG+DDsuro9RTcksQc9qdaznplgryE+HMlbYBA7GFq23mnJNIHHOGb3BnlLZU6lsjKm4alIKCQcq8vumQnQ9xpNbPCPGt+L1hDjrzwcWlJacUSFIcjVObYxqFDy8jFdeI8M9+k7qhOOMeuP52mKNfolySTHrRRRXisFkFFFFAFL7nHxH0LZNukHNcbmSIbQoE7b5jp8p89JxiWJN2zSnXlBDaBKlH+4eZJ0AG5NVt4kx9d9cuPubqOg7JSNEpHyHfuZPevR8AsHWrdNJdWP5vs9NyHd1eWPKt2aNnbF1xLafeWoJTJjxKIA1+Zq6OFYem3YaZROVptDaZMnKhISJPcwN6rryO4GF7dm4eSSzbkESk5Fu/CnNPw6LjX4Z0OtlCYr6AVBmisA1mgMRXi9YtrMrQhR2lSQTH1Fe9FAebNulAhCUpEzCQAJ84FelFFAFI3mTypv14gu9sDn6hCiEuht1CwnKqM0ApMaQZ8UR3LyopuCtNnzVvrFfRvmc6kaKzgtPbjUnZWk65dd5NS1rm/YKbKip1KoP3ZaOckDYFMo12EqHrFNnFsAt7sZbhlp4AEDqISogKicpIlMwNRGw8qgl99n/DXFBSfaGgN0tugpOs69RCj6aEbVT1+C2dZ8zjh+GhJhc1I6Z9RccqGVYjjyrrIpKUqdfVBkJK8wSkkjWSqI3ME9jTT55fzM/8Avs/5qKluAcO29i0GrZpLSB5DUnzUo6qPqSahvPm7SjB3EqMFx1pKBB1UFdQjTbwoUdfL5VbxSikkRm8ib5N3eTEgmJ6jLiQfKIcn9GyPrT1pAcpf51Z/dd/yXKf9eC9pIpXSffFfVlvZfB8yAc5cX6VklkHxPrAI09xuFnf82TUf61AOVGE9fEW1ESlkF0yJEp0R8jnKSD5itnnBi4fv8iTKWGwjQkjOSVK02B1CTH4B5aS7kvw/0mHLlQ1eISjTXpoJkz5KX/l1axxY8Jy9JSX5y/b6Ed/i3Hl9hj0UV43l6hlBcdWlCE7qWYSNY1J9SP1rw0YuTwlqWmcHtSr5rcW2xhpmF3bTgIfQSlTJQZICx7x1IyyQDPcVzeMua7lzLFlmbbJjqCQ8vUxkjVCTpp73qNRXK4d5V3d0QXE+zt6eJ0QogifCjc77mB66EV7Dh3DY2eLi7ly9yz9e/wAkV1as6nUprPicrEePL64/aXLkaaIPTTIEbNwKZvKF29U24bjOWCEqaU7mKipW+RStSjKJ+ZTG5rucO8ubOyAIbDrkCXHgFGR3Sk+FOvkJ0Gp3qT1G4lxa3q0nQoU1jvxj0RvRt5xlzSYUUVAuZXMD2JHRt1JL65zKBktJ2nTTOTMA7QTG1UNpa1LqqqdNav8ALxJdSoqccsifNzjDrveytK+6aPjKTop3yMGCEbfvZvIVCMDwVy8uG7dkAuOKypnb1JPZIEknyBrUAUtWkqUo+pJUT+pJNWa5P8uhhlv1XR/GXkgrlIBbRuGgd/Iq13AEeHX6ja20LalGlDZfzJRVJucnJkt4X4eRh9q1bNElLaYzGJUomVKMdySTSJ5zcRP32J+wIXDTa0IShUIQXVgStaidfegExAnTUk2MNKHnZy1Xc/x61ClPISlLjSASpaQYStGUTnTOo/CmdMvi7vwNBfMP4xgBzJKuik7T1bYgKOhHwAkn8CvF2JpmcH8/LW5hF4PZXNfEfEwf+LdJ/eEab7CotwNzUQ6gMXysrmweVGRYg/tD2VpE7K9Dv0+JuVlrefeMxbuEaKbA6KtBBKBpGm6Y3nWqFcWlbz6K9hy90l8LJfu6muam/kOZh9K0hSSFJUJSpJBBB2II0Ir0qslhjWK8OuJScy7YKPgJz26k5pOQ69NRmexlWoM6uvgXmZa4qmG1dN8CVMLIz6AZij8aATE76agVeU6kakeaDyu9EVpp4ZMKKKK3MBRRRQBRRXy44EgkkAASSdAAO5NAfVV15/8AF4uLpFo04FNsCXMqiU9cyCD2KkJ07xnUNDIrrce8/FZ1sYcE5RKTcq8RJ82knQAawpUz5DukiZNAMPkphme8cdIBDTRAJnRbhCRH/AFj603sZxVFow4+57racxExJ2SmfMqIH1qPcseGV2Nn96nK66vOtJ3SIhCTruBJ7EZ4O1d/G8CavWuk+kqRmSqAop1TtqPmR9fkR864nc0q9/mb6iaWnct8fPJc0ISjS03EFw5w6/it2d/EpS3XSPCJOYkkCMxJgCN1DSJqwtjZJZbQ0iQhtCUJkycqAEiT3MCsYfhzdu2G2UJbQNkoED5+p9Tqe9bFcuKcUd7JRSxFbL7m1Ch0ay9wqM8W8F/wktsOvrQwgElpuJU4ZhRJkCBA2O52mTJqKraFedCfPTeH3nacFJYZycF4TtbP+TspQYgr95ZG+qlSdwDAgaCutRXy44EpKlEJSBJUTCQB3JOgrWdSpWlmTbfjqFFRWh9UExqdANSe0eZ9KhWOc27K3BDajcLGwb0ROo1cUIiRukK0IImlXxTzBusQ8K1BDUyGm9EyJ1UT4lHU7mPSrmz4Fc13ma5Y9739P1I9S6hDbVk/435tIaSpmyOdzYvAShOpByT7ytN/d1kTSeuLhTq1LWSpalFSlKMkqJkknzmvhIJMDU+Qp68oOUHTyXt8jx6KYYUPd7hxwH4u4SdtzrAHuLOxo2cOSmvN9rKupVlUeWenJrlIWSi+vAUue8wyZBTI/aOD8UHRPaZOugdFLPjfnhb4c+q3bZVcOoUA5Cw22mRJAXCiVAkAjLoZkyIrpcCc3LXFVBqCxcRPScIIVG/TXoFR5QDAJjSppyJ1WCKzRQC2475J22IKU8wfZrhUlRSmWnFHWVp7EndSfMkhVLG+4NxvBwrol1TInxW6uq3HvFRaMlGiNSUjynWrL1iK0nCM1iSyvEym1sVmHNu4yKZvbVt5KkkKSQplSgTpIMiANNEjYGdKh+MXduHw5Yh5kTmAWoZkKkkdNSTMDTfURuauBe4W0+kpeabdSRBDiErBG8EKB0mo81yswxDweTZtBYXnEZ8gUNRDebIBPbLFcaNpSoNuksZ7Ft6bG0qkpLrHQ4LvXXrC2cuAQ6plJXKSk5o3IOxO/wBa7dFFSTQ1MUxVq1aU8+4lttAlS1GAJMD6k6ADea5eF8fWFyQGbthRKsoSXEoWVaQEoXCjuNhSk5q3i8WxlnDEupabQQnMolSS8tOYkpT8QBDYG8k6jNpBuZvBCMIukMIcU6FMJczLSEmStxEQO3gB+tAWymlDz648NuyLFkw48kl5QOqWjpkiPj1nUeEfmqAcGc6bywQppz+MthB6aXD4kL1I8fvFEnVJnYQU1xOHsJdxvEFdVwhThU685lmBMmANBuEgGANB2AoCLmmfye4PQ7N46AoIUUNoISUlWUZlKBnYKEeuvatzm7wg2xZ267dGRDBLSgJPhc8SVKM75wZMSS4PKunybxxLtn7OSAtlSiE7EtrVmCt5MLUoEwIlPnVPxupUp2cnT8n5dpJtlF1FzDAooor5oXQUUVqYrirdq0p15QQhI1PeewA7qPYVtCEptRisthtJZZ6X1+2wguPLS2hO6lkAf9dzpsNT2qEYpzms256SXX1RpCQhMzsVK121kJNLLjXjVzEnZMoZST02p2H4leaz3P0FRuvb2Xs7SUFK4y5dy2RV1byWcQ2GJivOu5ckMNtsgzCj94uNI97wzv8AD32qF4lxBcXJJfeccnspRIiSYA2AknQDSufFTTh7lBiV6RDBZQZ+8uJaTpPaCs6iNEncdta9BQs6Fv8A7UEvr67kSVSct2Quuxw5wndYgvJasqcIjMoCEJnbOs6DY7nsfKnfwr9nu2ZyrvVm4WIJbQShmYOh+NQkgzKZy6jUimjh2FtWzYaYbS02mYQhISkSZOg8yalHMgXLrk2xhuV5/K/daEKghDZjUNidTJPjInaAnWWMazWDQFXOGbJDmPON3KErBduQUPAGVfeZQQv4piK3OYPCa8MfbvbEFtAUD4BIadEQdSfCo666Tp3Arv8AO7gd23uf4Ttc4BKS8UGC24kJSlYygEJIAk6+KZ3rq8L8RM41ZradSc4QEPo232cQQIEkTtoRERE0XEala1rRuo6w2kvnuS6KjUi4PfsJ/wABcatYrapeQUhwQHmwSShflrrlMSD389DUlqs3CeNucO4qpp2TbrVlWSPeaJPTeTMag6mPJY9RZVh5K0hSSFJUAUqSQUkESCCNCCO9XcJxnFSi9GRWmnhnpRRRWxgKKKKAKKKKAQXPXl2pt04hbpUpC/5QAAci9AFwNcqu57H56LG0x4uXbL16py5Q2pvOFrKlFpB9wFR8p09T5mrjXNslxCkLSlaVCFJUApJB3BB0IpWcQfZ5tHlldu65bSqSjKHWwPJIJChr5qPyoBUc0OOm8WuUuNMBpLaSkLMdVwToVwYAAGidYzK1OkT/AJMcOFi1VcLEKuCMsgSGkEwdpGZRJ31CUmNiVBgmDKurtu3RPjdCMwEwmfErSdAkFR9Aas4LUJa6bZ6YCMiCAnwwnKkxGXTTSI027UB8YrhiLlhxlz3HEFKo3E7EeoMEeoFVvdTc4ReGJbeaJAJSCClQIkAyClST6703+BONnHHXLG+IF0ypSQslIDmVURvq5qCInMNe3i3+PuAkYk3KYRcIENudiBr01/lnY7pJ9SDiUVJOL2CeNTn8Jc0be8SEvFNu9oClRhtR01Qo6DX4VGfU9polQIBBkESCNQQdQQfKKq7ieEPWrhbfbW2sdliPqOxHqNK+7biC5aSEN3DyEjZKHVpSJ10CTFeWuvZunOXNRly+D1XyJ9O9aWJLJY/G+ImLNBXcOJQI0TusySBlQPEdQe0aHURSG4241cxJ2TKGUk9Nqdh+JXms9z9BUfubpbqitxSlqO6lqKlH5k6mvMVYcO4PSsnzt80u/u8jjWuJVNNkSjl1wScWu+hn6aUtlxawAohKSAIBIklSkj0mnlhXIXDGFSpLz+oIDzvhEa7NJRIPcKnb5178lOFBZ4a24cpcuQl5Sh+BQltM+iTMditXzLAq6IxzsH4et7NOW2YbZB36aAknUnUjU6k7nvXRoooCA80OaCcIQlDaUuXLicyUKJypTMBawNSCQoAAgkpNRHg7n8ty46eJIbaQoDI40hwZSRIzpUpRKVAiCNtNwZEb5sOI/wBok+05iwPZ5BmOnAKss6ZZKpjSSr1rsc4uG0OW3tSEgONFIWpMCWlHKJ1EwopjQmFeW0CvexoV6dGS+POvidYUnKLkuwe6VSJFZqA8luI1XuGI6iitxlSmlKUSVGPEgkkfgUkd/d1NT6p5yPN5kLSUqAUkggggEEHQgg7gjtVdePeXV1g1wq9sZ9nCioLQAVNZ5BQtPdEGM0RBgx3sdXjc2qXUqQ4lK0KEKStIUkg9iDoRWGlJYewzgr3iV41xBZSmG723SpXSEePSVBsEyUnLIiSkiDOhMk5Bccl1Bw9watJUtpWuqMwzII2EFUg+Rjtr48U/Z4zuLcsXktgklLDgVlTp7qXASYmYkaA7mpBys5RnCnFXD7oceUjIlLc5EpVBVJOqlSI2Ageuka2tlbpwi+rnRd3h5HSc+fV7jMoooqUcwooooAooooArBFZooBAWGEoY4puEqESXXWs+kqdTn8G0jxuAb6JPlNNQUuOeli5ZX1riTGhPgVvGdvVIV4tQttRSQANEGZzVKcLxhnFrJRZWUhxtTa40cbWpJB0ncTIPfTWgOHzG5dfwhDzBCblIA8RhC0DYE/CoTofoexC+wfmTf4avo3AU6lslKmnpDgiRCXCCoQdtxpG1MDBuJruzfTa4mkqQteRm9SnwLUo+BLkaAnbWCO86qEk4h4Wt79ARct5svuqBKVp/dUO3oZHpoIAjjHFmF4ykMvBIVHhQ+AhQKoH3TgMZtBsQT5ETX2eTmHfgd/8AWP8A2rgX/IlBWCzclCDuHG86h72xSpIOuUQY7mdhTD4cwb2O2bYLi3cgPjXuZMkDUwkEmBJgedAR1rk/hyVA9NxUEGFOqKTHYxBj61CubtpbWaWLW2ZbazEvOFIOYgShAKySSP2mh20jc03sVxRu1ZW86YQ2nMrafQCTqomAB3JFVlx7GF3ly6+57ziiY7BOyUj0CYH0oC2/BVsprDrNCxCkWrKVDQwQ2kEaab12qSXAPPtsNoYxBJSpICRcIEpIGkuIAlJAjVMzroO7ns7xDzaXGlBaFpCkqSZBSdiDQHtRRRQCq588GG6tRdtJHUtgc50BLGpOp3ynxAfmVG+sX4PxoYlhL9osjrNW6keMCCgA9Jfc+EpSJjQpSdzT5fZStJSpIUlQIKVAEEHcEHQg+VV04x4Fu8AuvarHOu3JkKCSsJBI+6fAEFJJABOh02NQb6195ppL4k00/FHWlU5H4He+zbin8styr+rdQiP3kOKmP7Ib+Ud6eNV25B4NcLxFVz01BpLa0rWRlTnXBSkTue8DbSdxNianHIKKKKAKKKKAKKKKAKKKKAKKKKAKKKKA4HG/CaMTs3LdZykjM2qSMriZyKMbiTqPInvBFYcJxu6wW7WmChSFhLzK5CVhMwFD5KJSofikb629pfcyuUbOKy82QzdBMBf9GuIgOgAnQSAoaidc0AADl8O8wbPEEBOdLa1ABTDxTJJIASCqEuSYgDUyNB2lXrVYOJeFLnDneldNlB+FW6FDTVChorcfKdYrWseILhjL0n3W8plIS4oAHfQAx3P60BacVpYtjTNojPcOJaT+Y6n0SkaqOuwBquVxx1fuJKV3b5Sdx1FDbXtWhbsP3jwQkOPvLMAarWqB666AfQCgJBx/x+vE3AEhTbCCcjZO5k/eLj48piNQO25JY/2fOH7ZTL7rimnXnPB0SpKlJZSRmKmz2UuNSPgTB1NRxn7O+IqSCV2qSQCUqdckEiYOVoiRtoSPU1xcR5ZYthyitLLmhUA5arK9JAn7s5wDI0IB9NDADj4x5IWN2jMwlNm6BoptP3R1HvtyBtOqYOuswBXC+zvfOAXlspYW2ytBRBKkysuBRQdspyA6DWZ70qXMOxZ8dNTd+sLIGVabgpJkQCFabxvT55O8vl4XbrU+R138pWkfAlM5UEzBV4iSR3MaxNAMKiiigCsEVmigMRWaKKAKKKKAKKKKAKKKKAKKKKAKKKKAKKKKAKKKKA8Ly1Q6gocQlaFDVK0hSTtuDoaQvOrgmzsmQ5bMBpRfQg5VLjKWnCQElRSNUgyB/eaKKATwqw/IPh5hNqLoN/fqC0FzMo+HqHTKTlHup2HaiigG3RRRQBRRRQBRRRQBRRRQBRRRQBRRRQBRRRQBRRRQBRRRQBR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4" name="AutoShape 6" descr="data:image/jpeg;base64,/9j/4AAQSkZJRgABAQAAAQABAAD/2wCEAAkGBhQQERUUEhQVFBUWFBkYFhUUFBYWFRwWFRkXGBkYFxkXHCceHRkjGRcYHzAhIycpLCwsFR4xNjAqQSYrLCkBCQoKDgwOGg8PGiwlHyUsLCwrKSk1LCwqMCwsLCwpLCkwLCkpLCwsLCwpLCw0KSwsLSwsKSwvLiwsLCwpLCwyLP/AABEIAOMA3gMBIgACEQEDEQH/xAAcAAACAgMBAQAAAAAAAAAAAAAABwYIAQQFAwL/xABIEAABAwIEBAMFBQILBgcAAAABAgMRAAQFEiExBgcTQSJRYRQyQnGBCCNSYpEzchUkNDVDU3OxsrPBFlSClKHRGHSTtNLj8P/EABsBAQACAwEBAAAAAAAAAAAAAAAEBQECAwYH/8QANhEAAgEDAgIHBgYBBQAAAAAAAAECAwQRITEFEhMiQVFhcZEGFDKBscEjodHh8PFyJDM0QlL/2gAMAwEAAhEDEQA/AHjRRRQBRRRQBRRRQBRRRQBRRRQGDSL4j5/3Kblxuzt2ihsrEupcWs9OcyobWkJSIJ76d6ZXMjjVOFWandC6rwMoMwXCJkxrlSJJ22AkSKSfL3BHFW1/erJPUtrhpIiStSk51q0/MAIjUqPlUe5rxoQ55eC9dDeEHN4Q3+VvMYYuwvOgNvtEBxKfcIVOVaASSAYIgzBG5qcUi/s2XCc14jKM8NKzT4imVjLHkDrP5qegqQaBUS5icftYRbhahndckMt7ZlCJKj2QmRPfUDvUlvb1DLa3HFBKEJKlqOwSkSSfkBVZ3Fr4jxdSznSyIMKUSUMIIGVJAgKUTO0Ss71zq1I0oOcnotTMYuTwjQu+LcXIF+q4fQhbpShQcyt5oUSlDcxlAzD3SNInSrL8IYqq7sbZ9ZSVOsIWvJ7ucpGYDUxCpEdoilNzew5AwxOUZQy62EJTASAUqRERsAanPJX+ZbT5O/8AuHqh8PvPfKPS4xq0da1Po5cpOKKKKsDiFFc7HMfZsmVPXCwhCRJJ3PokblROkDzpD8Z827vFnPZsNQ620oRCP27kGSSUnwIgbA+ckgwMNpLLBYiazVZOB8Tu8Ixdm0DwUlx9pt5sLK2j1ihKtAYDiZidD4PIwbNA0jJSSa2DWDNFFFZAUUUUAUUUUAUUUUAUUUUBysf4ntrBsOXTyGkkwMxMk6SEpSCpUSJgGBvWrw7x3ZYgpSLW4Q6pIkpAWlUbSErSCRMSRMSPMUnPtBOuPYlbW6YjoJyDbxvOrRqfLwJ+WtcDGbNfD2KNP24UWh4kBSwcyYyutqIH5iJjuDXKVaEaipt6vLXy/s2UW02WhrBrSwTGG7xht9lWZtxOZJgg+RkHuCCPpW6a6mpXLnC/7bjyLYqUlKCwxqAQC6UqUpIB10cG53TTWtbVLSEtoGVCEhKUjSEjballz1wZy0xJq+aSQHMiupEpD7OwJJIzZUJMQAQk7wan2C8RMXVuHkOIyhGZzxAdMgSoLB1SAZ37Ce9eS9pYVWqbj8Ovr2fsWFk4rKe4teVb/wDB/ECrcwAsvW+sqjULQAR3JbQJOmpqyAqtnAjP8IcSdZmeml5x8qge4nQEiRupSR3jMNN6smK9TScnCLlvhZ8yBLd4FP8AaJxFxuxZbQopS69CwCRmCE5gDHadY8wPKtflfgKLawbWEw4+kOLJyk6zkAI+HLBidCo10+f2BLuMODqAVG3cC1Aa+BQKVK2nwyD6CSdq4XKTH0PWSWJAcYlJT3KFKKguPKVEH1HqJo/aFVHadTbKz5f3glWeOk1NDnZiuS2aYAP3rmYnKcsNjQZtplQMDsNYkSy+UliWcHs0lQVLRXKdodWt0D5gLAPqDSr54YkkN27HxFZdOuyUgoGkdypXfTIfOm5y1wc2mF2jRmQyFKBiQp0l1Q00gKWR8hXbgceWyhpjOfrua3TzVZJ6jvG3GzGFW5deMqMhpoGFuL8h5Ad1bD1JAPZxC/bt21OurCG0JKlKUYAA71WpCHuJMUW64SGEkSM0ZGAYShIJVC1RJjTMVGrarVjSg6k3hI4Ri5PCPhNviHEr5deXlaQSAohQZQCZKGgB4laidZjLJ2hmWGC22D2jqmk6IQVrWrVayhOmY6aT8IgCTG9dyyskMtpbaSEIQISlOwA//TJ1MkmoTzjxYNWPR0zPrSI0nI2QsmJn3gjWP768NU4hV4pcxoLSDe3h4/ItFRjQg5dpxeR2Ae34i9ePjP0VdSTEG4dUogkRBiFq0iDlNWJqBck8CNrhTRUIU+S+fkuAjuRq2lB0jcSN6nte8SxoipCiiisgKKKKAKKKKAwTQFUhvtC8UPF9uxQopZ6aXHE5SnMsqVlzKOikJASdNAqZ1Ayx6wxHGMAAKZVb6+EnrWxzbHwmUSYO6TqJ3g6SqQi1GTSb28TKTeqLN0UquD+flrcwi8Hsrke/7zBP726T+8I032ppoWFAEEEESCNQQe4rcwV++0I2tnEba4SQPuEhHchbLi1SQREStMb7GfWacTYA3ilp05HjAcZc1gKIlCtNcpCtRGx84r1568LKvMP6rc57VRcy/ibIhf1AAV8kqEaiIXy35iMJtAzdvBtbOiSufE1umCN1J1TG8BMT28/xuhWkqdehnmg+zfUl2s4rMZbM9vs8cSLS89YqkoILqNoSpJSleu8KBT9U9pMviq38mmTeY6q5gpCeu+QNQC7mQEknt96dfy1YbEcTat2y484htCd1LUEp/U9/Sr9ZxqRWafE3DDGIsKYuUlSDqCCUqSoTCkkdxPeR5gjSkjd/Z3vULWGLm3LZ0BWp1tak6GFJS2obj8R2B02Ep4o+0LbMnLZNm5PdapabHykZld+wG2p7LTG+dmJ3J0eDAEeG3Tk1E6lSipes7Zo0GlZMDt5actG8HbUVLDr7gAWsCEhI1CEA6xO5O+m0AV3/APbSx/3y1/5ln/5VT68xBx5WZ1xbiojM4orMDtKiTGp09a16AuJd8VYe6hTa7u0UlaSlSTcswUqEEe/5Ujbvle+3dlWC3bL6RJT0rtsPtpMCFwoSNSJG8agUrayKw0msMDq4S5IXT90H8WUMgVmKOr1HHFCCAVJkBEkzrOkACZD2SiNBVPcA45vbCBbXDiEj4JCm/i+Bcp3UTtuZpp8J/aJkhGINAAkDrMAwBsStskk+cpPnCe1EsbAlvPjFOjhC0yoF51toZfq4oK190pbUO+4qLcncMDWH9TcvOKUd9myW0jeNwoyPxR2qe8S4exj+GLRbuoWlfiacEQHUapCpBKdfCrSYUfOkbgPFl3gLirW6YVlnN01khSZ+JpWqSkwdgQSN96q+L21W5tnTpb5Wnf4Ei3nGE8yHfSV4suFY1i7VrbqzICukgj3RGrzggmQAkmRultO9e/FvNBy+AtbFtxIdhJMffLKtOmlKSYBJA0JJ9JIpmcoeWP8ABrZfuE/xtYKSMwUltufdGXQlUAkyewEazW8E4TO2brVvi2S7jtdXCn1Y7DBw2wQwy202IQ22lCBJMJQkJSJMnYCtmiivTkEKKKKAKKKKAKKKKAgHNblmnFWuq34bppJCFawtIlXTUB6kkEbE+tLXlTxcpK1WF0SDs11NCCkQplWYz2GVMaEKHcRYmkVzv4CUy6nEbNBTrmuOnoUuAgpf0OkncgCCkE+8SIl5awuqTpy+T7n2M6U6jhLKNjirlPb3Xjt8ts7MnKn7pU+aB7vzT+h0iJ8Ncb3/AA697PcoK2N+ipQywoznYWJA1nTYkmQDqJzwBxyjEGQhagLlCQHEGAV9uogCJB7gDQnygn25i4Yw9YPKfH7JCltqEZ0r2TB8irKCO49QK8tZcRubSurW5y1nHj4NPtRPq0YVIc8BlYHjbN6yl5hYWhQ3BBIO5SqCYUJ1HalpxB9nq3ffW6zcLYSslRbDSVpClEk5IKYRqITrEb7Ac37NvVyXcqPRCkQkkx1SDmIHnlCQfkPSuhze5vey5rOyV9/s66n+i80pP9b6/D8/d9oVhp4lxRh/C7a7bD0+0XS/2ilrzBKkSE9YpgSMyvAmDvMSCU3xDxVc4g51Lp1ThklIJ8Cc24QnZI0G3kK5alE761s4bhTty4ltlCnFqMBKf7ydgPUwBWG1FZYxk1Yr6Q2VEACSTAA1JJ7AedNnhrkqBC71ydP2TR/xOf6JH17Fg4RwzbWg+4YbbP4gmVnbdapVEpBiYkV5+69oLaj1YdZ+G3r+hMp2k5avQr1a8IXjqcyLV9QmJDSt9PT1FdC15aYi4JFspOsQ4pts/o4oGNd4jfyqxBoiqiXtPW/6wX5v9CQrGPayt7nAN+kkeyP6GNEEjTyI0I9RXMvsGfYJDzLjcGDnQpIk6gSRG1Wjigitoe0889emvk/7MOxXYyqMVirHYhy+sH5K7ZAJiVNy2dDOmQgT6xrUOxXkagybe4KdoS8jMPXxog/TL9at6HtBaVNJNx8/2yR52lSO2pA+DOObjC3w4yolE/eMlR6a09wR2VGyokfqDYzhzFrDiG1Di2G3FJGRxt1AUttR1ISsicpiQpJEx2IIFfMb5Z3tqlS1N9RtIkraUFCCY933/LtpNePAnGbuFXSXkFRbJAebBAC0dxrpmG4Pb6mrqlWp1lzU5Jrw1I0ouLw0WkwTg2zslFVtbtNKUIKkp8UeUmSB6Cu0K0cExlu8YbfZOZtxOZJIg/IjsQdI9K3q6moUVia8bi9Q3760onbMoJ23iaA96Kg2Mc6MLtiU+0dZQIBDCS4NRMheiCNhoomTHnETvPtJMhP3Nm6pU6hxxKBEHWUhRmY0jz1oBy0Ujf8AxLn/AHAf81/9Ndvhz7Qto+VC7bVaRqlQKnkHbSUICgrU/DEDftQDXooooAr4cbCgQQCCIIIkEHcEV90UAkONuQay71sMUEySSytRTlOkdJcbb6HbsTsIsvltj12UtPh8oKxJfuQttPbOR1FHQE7AmrMVqYpibdsy486rK22gqUfRInTzPkO5IFauMW02jOWKTijGG+GMMRY2viun0lS15zKSsBK3o0I1TlQBHuTukyhFKJMnU+ddXiniFzELp24cmVqJCSonKn4UCewGnaulwHwUrEniCShluC6sbwdkJ0jMY77AE6xB0rVoUYOpN4SMxi5PCDgrgR3ElyJbZSYW6ROsTlSCRmVtMbSCewL2wPh9iyb6dugIT3O6lHQSpR1JMD08gK2rCwbYbS00kIQgQlI2A/1Pck6kkmvevnXE+LVLyXKtIdi+7/mhcULeNNeIUUUVTEkKKKKwZCiiigCiiismDNKPmpy/S2FXlsmBP3zaRoJ/pU+SZ0I7Eg7TDbrzubdLiFIWMyVJKVA90qEEfpVhw++nZ1lOO3au9fzY5VqSqRwyA/Z54wIW5YOLGUguMBRM5v6RCZO0DPlA/GfOnrVPW8+FYkPEc1tcCVIiSlKgTAJjxI7E94NXAbVIBHcT+tfUoyUkmiiawKznjzCdsG27a2XkdfSpS3ASFobByjJpoVHMMwMjIYgkELe25Y4jfqS7dvRmAJW86p5yNBtJ1yAESQIAEimZz14Jdv7dp63QXHLcrzNpErU2vLOURKikoHh8lKiaXWE8337VIYurfOpoZNVKadBRCYcCwrUQZ0BmoF+7tQXuqTfbn7dh1o9Hn8QkNhyVtER1XHnTlgwUoTm01EAmN9CTvUka4Kw9lB/ituEiVFTiAuB3JW7JCQB5wPqahLnPQQYszMGJfBE9pAbGk/KuOy1i3EKoQFBjNBiW7ZOnxHdZAM/EfFtqK89Cw4pcy/1FRxXn9o6Ex1aEF1Fk7vGHNJlqWrFDbrmxeyAtpkEeAR41AxqfD+9XjwZySub/ADvYgp23CvdCgOupWniUF6pSBp4tT9NWFwByZt8OyuvZbi5EHMpP3aDII6aT8QI986+QG1MUCvTWtpTtYcsPm3q2QalRzeWKXjfnymyuV29swHi2cri1rypzjdKQkEmNiT3kRpJ+MN+0faqJ69s+1qIKCh0QdyqSgiPQH/uu+MsGuMIxRy4dt0uNLedW2XEhbK0ulehgkBYBJg6iAYiphg2F4VjLRcRbpbcB+8QgltxJIgHwQkp0kGIncb1zvL1Wi5pwbj3rs819zanS6TRPUZOEczsOuiA1dt5jslwlpXls4B5/WpQDVf8AFOR7RH8WuFpMbPALBOvxICY7aQe/yqP2mLYnw8+0FrV0Sv8AZhwLZcQhcrCQZyTm8kqGcGKWvEba6eKUte7Z/mJ0Zw+JFoaUH2ieJOnbNWifeeX1F6COm1sNRuVlJ0M+D1pqYXiKLhlt5skodQlaCQQcqwCJB20NVo55YwLjF3QmIZQhmQZkpBWqfIhS1Jj8lTziQzB8KcunkMtCVrVAnYeZJ7ACST5CrI8PYC3YsIYanKnUk+8pR3UfU/8AQADtUB5JYIEtu3ShqpXSQfyphS+2xVlEyfcO0Uz68H7Q38qlX3ePwx38X+xa2lJKPO92FFFFeYJ4UUUUMBRRRWDIUUUUAUUUUAUUUVkwIbm/YdLElKAADraHBHnBQoq9SpBP1FWB5WYh18Js1EpkMhBy7DpS2AdTrlSJ9fKkVzu/lzX/AJZP+Y9Te5EfzM1/aO/4zX1ThsnK0pt/+UUNdYqS8xgxXNxbhi1u49ot2niNi42lR0mNSJjU/rXhxDxjaYeB7U+hoq1SkyVkSEyEpBURJ3jz8jH3h/F1ncR0rphyVZQEuokq2gCZJ1H61PORq2/L3Dm1BSbK3Chsekn/AFFd9DYAAAgAQANgB2HpWZrNAYArNE0UBqYphTV00pp9CXG1iFIUJBgyPqCAQe0VXnjngO5wG5F1ZFZtyTChJKAdS275ogaKPlrBAJsjXw6yFApUAUkEEESCDoQQdwaxKKksNaGU8aoS3DHNm2uUgXCk2zuxCp6RMEkpVrlGmyjOoEqqM83OKrW6bbaYWHXEOZitCZSElJBSF95OUkJkaCTIgMnGuQ2H3DhcR1beSSUsqSESY91KkkJG+iYGvyA9MC5F4dbLC1JcuFJUFDrqBSCIIlCAArUfFI1qno8Ft6Fwq9PKx2dn6kiVzOUOVnR5PWy28GtEuJUlWVwwoEGFvOqSYPYpUkj0Iqt3HV2l7ErtxM5VXLhE6H3zVwzpVOuOLMM4ldtpJITcuAExPvneKuSMPTl+yE4bahIiWgo/vKJJP1JJqQVwuBP5ttP7BP8ArXdr5Pff8mp/k/qX9L4F5BWtid+m3ZceX7raFLPmQkTA9TsPnWzS151Y/wBNhu1SSFOnOsDbpoPhBPqsTH5Ne1b8PtndXEaXY3r5dpitPkg5GOVPGD93cXLbyisEF5MmchKwkoTp7vjEDYZdBrTLpA8rMeRaXwLqwht1BbUpQ0BJBTJ+EZkiTt50/XFhIlRCR5qMD9TVlx626O66kcJpbehxtZ5hqzNFYQoESCCPMGR+orNefaa3JYUUUVgyFFFFAFFFeV3cpaQpxeiUJKlfupBJj1gGtoxcnhGG8CO5yXufESmB90y2iQZmczmvkR1Ij8tOfkT/ADM1/aO/4zVbcbxQ3Vw68rdxalRvEnQSAJgQJjtVoeT9h0cHtRlUkrQXCFTMuKUoET2Igj0NfWrWj0NGFPuSR5+pLmk2Initn2nHn2751bSDdOIzr3S0FK6IE6BJTkAOwCs3nXaueRy9C1doUCJlbZT9U5SoER3mmnzG5UsYsOok9G5SmEuAeFUbJdG5HbMNRPeIpWW3LbH7BUW2YpP9U+2W/LVDpAmANcunnXG6pXM8OhU5fBpNP7o2pygtJrJ4MctMVteoba4CQf6m4caKwmcsgQJ3gE6TvXyhXEdqNF3isx7OC5On1WU7+k/Svt3HeILTqdVl8hOilLtcyBBiQtCcpHqCQdK8U85r1sBLrDJV5rQ4gkE+QUB6bdqhp8Ug9VCS+aZ0/Afejp4bz6xK3I9qYbdSSdVNqYWdNAlQ8MAwfcJ1Ou0ODgTj5jFmVuMhSFNryrbWUlQkSlXhPukTB80qHakNecZ4njCSwwxmSoQpLDSl6TBzLVmyjxJkyANNRTe5QcvXcKYe9oUnqvOJJShWZKUNghOsDxEqVO4jL61aUZVJRzVik+5PP2Rwkop9VjDrE1k0keaHNe8bvVWOH+ApKUKWlAW6txQHhQFAgAZgJAmRIIrsajtzUTVb2MN4jWJ9ouE+i7sJVp6FdarXCWOskuIddCgCZRdgrPcgDPqT5d6h+/W2cdJHPmjp0U+5lmpqtn2gMFDOJh1IgXDSVHUe+j7tWnYZUo+Zk1MeTfNJ+6e9hvPGtLZLbpBDhKPeS7pqcvxGD4NZJmvX7RuEZ7Nh8Ay09kMJkZHUkyo9gFNpA7S58qmHM1eUF91MNSmP2briN5nUOA+n7SI/L9KmtKnkXc/ypuB/Rrnv8aY+VNavmXGaXR3k136+upeW0s00FV45k4t7TiL57Nq6Sfk14T37qCj9RT24ixYWlq8+f6NskfvbIGx1Kykbd6rTbNF11KRJUtYAgSSVGNAPU7Crr2ZoY5678l9X9iNey2id3BeX15dsddlsFGuXMtKSrLvkB31BE+YI7Vzsawy5tlBu6S4gxKQuSkiN0mSkwDGm21WSwvDk2zLbKPdbQlAOmuURJjud/rXzieEtXKC2+2lxJnRQmJ7pO6T6jXQUj7SNVnzwThnTG+DDsuro9RTcksQc9qdaznplgryE+HMlbYBA7GFq23mnJNIHHOGb3BnlLZU6lsjKm4alIKCQcq8vumQnQ9xpNbPCPGt+L1hDjrzwcWlJacUSFIcjVObYxqFDy8jFdeI8M9+k7qhOOMeuP52mKNfolySTHrRRRXisFkFFFFAFL7nHxH0LZNukHNcbmSIbQoE7b5jp8p89JxiWJN2zSnXlBDaBKlH+4eZJ0AG5NVt4kx9d9cuPubqOg7JSNEpHyHfuZPevR8AsHWrdNJdWP5vs9NyHd1eWPKt2aNnbF1xLafeWoJTJjxKIA1+Zq6OFYem3YaZROVptDaZMnKhISJPcwN6rryO4GF7dm4eSSzbkESk5Fu/CnNPw6LjX4Z0OtlCYr6AVBmisA1mgMRXi9YtrMrQhR2lSQTH1Fe9FAebNulAhCUpEzCQAJ84FelFFAFI3mTypv14gu9sDn6hCiEuht1CwnKqM0ApMaQZ8UR3LyopuCtNnzVvrFfRvmc6kaKzgtPbjUnZWk65dd5NS1rm/YKbKip1KoP3ZaOckDYFMo12EqHrFNnFsAt7sZbhlp4AEDqISogKicpIlMwNRGw8qgl99n/DXFBSfaGgN0tugpOs69RCj6aEbVT1+C2dZ8zjh+GhJhc1I6Z9RccqGVYjjyrrIpKUqdfVBkJK8wSkkjWSqI3ME9jTT55fzM/8Avs/5qKluAcO29i0GrZpLSB5DUnzUo6qPqSahvPm7SjB3EqMFx1pKBB1UFdQjTbwoUdfL5VbxSikkRm8ib5N3eTEgmJ6jLiQfKIcn9GyPrT1pAcpf51Z/dd/yXKf9eC9pIpXSffFfVlvZfB8yAc5cX6VklkHxPrAI09xuFnf82TUf61AOVGE9fEW1ESlkF0yJEp0R8jnKSD5itnnBi4fv8iTKWGwjQkjOSVK02B1CTH4B5aS7kvw/0mHLlQ1eISjTXpoJkz5KX/l1axxY8Jy9JSX5y/b6Ed/i3Hl9hj0UV43l6hlBcdWlCE7qWYSNY1J9SP1rw0YuTwlqWmcHtSr5rcW2xhpmF3bTgIfQSlTJQZICx7x1IyyQDPcVzeMua7lzLFlmbbJjqCQ8vUxkjVCTpp73qNRXK4d5V3d0QXE+zt6eJ0QogifCjc77mB66EV7Dh3DY2eLi7ly9yz9e/wAkV1as6nUprPicrEePL64/aXLkaaIPTTIEbNwKZvKF29U24bjOWCEqaU7mKipW+RStSjKJ+ZTG5rucO8ubOyAIbDrkCXHgFGR3Sk+FOvkJ0Gp3qT1G4lxa3q0nQoU1jvxj0RvRt5xlzSYUUVAuZXMD2JHRt1JL65zKBktJ2nTTOTMA7QTG1UNpa1LqqqdNav8ALxJdSoqccsifNzjDrveytK+6aPjKTop3yMGCEbfvZvIVCMDwVy8uG7dkAuOKypnb1JPZIEknyBrUAUtWkqUo+pJUT+pJNWa5P8uhhlv1XR/GXkgrlIBbRuGgd/Iq13AEeHX6ja20LalGlDZfzJRVJucnJkt4X4eRh9q1bNElLaYzGJUomVKMdySTSJ5zcRP32J+wIXDTa0IShUIQXVgStaidfegExAnTUk2MNKHnZy1Xc/x61ClPISlLjSASpaQYStGUTnTOo/CmdMvi7vwNBfMP4xgBzJKuik7T1bYgKOhHwAkn8CvF2JpmcH8/LW5hF4PZXNfEfEwf+LdJ/eEab7CotwNzUQ6gMXysrmweVGRYg/tD2VpE7K9Dv0+JuVlrefeMxbuEaKbA6KtBBKBpGm6Y3nWqFcWlbz6K9hy90l8LJfu6muam/kOZh9K0hSSFJUJSpJBBB2II0Ir0qslhjWK8OuJScy7YKPgJz26k5pOQ69NRmexlWoM6uvgXmZa4qmG1dN8CVMLIz6AZij8aATE76agVeU6kakeaDyu9EVpp4ZMKKKK3MBRRRQBRRXy44EgkkAASSdAAO5NAfVV15/8AF4uLpFo04FNsCXMqiU9cyCD2KkJ07xnUNDIrrce8/FZ1sYcE5RKTcq8RJ82knQAawpUz5DukiZNAMPkphme8cdIBDTRAJnRbhCRH/AFj603sZxVFow4+57racxExJ2SmfMqIH1qPcseGV2Nn96nK66vOtJ3SIhCTruBJ7EZ4O1d/G8CavWuk+kqRmSqAop1TtqPmR9fkR864nc0q9/mb6iaWnct8fPJc0ISjS03EFw5w6/it2d/EpS3XSPCJOYkkCMxJgCN1DSJqwtjZJZbQ0iQhtCUJkycqAEiT3MCsYfhzdu2G2UJbQNkoED5+p9Tqe9bFcuKcUd7JRSxFbL7m1Ch0ay9wqM8W8F/wktsOvrQwgElpuJU4ZhRJkCBA2O52mTJqKraFedCfPTeH3nacFJYZycF4TtbP+TspQYgr95ZG+qlSdwDAgaCutRXy44EpKlEJSBJUTCQB3JOgrWdSpWlmTbfjqFFRWh9UExqdANSe0eZ9KhWOc27K3BDajcLGwb0ROo1cUIiRukK0IImlXxTzBusQ8K1BDUyGm9EyJ1UT4lHU7mPSrmz4Fc13ma5Y9739P1I9S6hDbVk/435tIaSpmyOdzYvAShOpByT7ytN/d1kTSeuLhTq1LWSpalFSlKMkqJkknzmvhIJMDU+Qp68oOUHTyXt8jx6KYYUPd7hxwH4u4SdtzrAHuLOxo2cOSmvN9rKupVlUeWenJrlIWSi+vAUue8wyZBTI/aOD8UHRPaZOugdFLPjfnhb4c+q3bZVcOoUA5Cw22mRJAXCiVAkAjLoZkyIrpcCc3LXFVBqCxcRPScIIVG/TXoFR5QDAJjSppyJ1WCKzRQC2475J22IKU8wfZrhUlRSmWnFHWVp7EndSfMkhVLG+4NxvBwrol1TInxW6uq3HvFRaMlGiNSUjynWrL1iK0nCM1iSyvEym1sVmHNu4yKZvbVt5KkkKSQplSgTpIMiANNEjYGdKh+MXduHw5Yh5kTmAWoZkKkkdNSTMDTfURuauBe4W0+kpeabdSRBDiErBG8EKB0mo81yswxDweTZtBYXnEZ8gUNRDebIBPbLFcaNpSoNuksZ7Ft6bG0qkpLrHQ4LvXXrC2cuAQ6plJXKSk5o3IOxO/wBa7dFFSTQ1MUxVq1aU8+4lttAlS1GAJMD6k6ADea5eF8fWFyQGbthRKsoSXEoWVaQEoXCjuNhSk5q3i8WxlnDEupabQQnMolSS8tOYkpT8QBDYG8k6jNpBuZvBCMIukMIcU6FMJczLSEmStxEQO3gB+tAWymlDz648NuyLFkw48kl5QOqWjpkiPj1nUeEfmqAcGc6bywQppz+MthB6aXD4kL1I8fvFEnVJnYQU1xOHsJdxvEFdVwhThU685lmBMmANBuEgGANB2AoCLmmfye4PQ7N46AoIUUNoISUlWUZlKBnYKEeuvatzm7wg2xZ267dGRDBLSgJPhc8SVKM75wZMSS4PKunybxxLtn7OSAtlSiE7EtrVmCt5MLUoEwIlPnVPxupUp2cnT8n5dpJtlF1FzDAooor5oXQUUVqYrirdq0p15QQhI1PeewA7qPYVtCEptRisthtJZZ6X1+2wguPLS2hO6lkAf9dzpsNT2qEYpzms256SXX1RpCQhMzsVK121kJNLLjXjVzEnZMoZST02p2H4leaz3P0FRuvb2Xs7SUFK4y5dy2RV1byWcQ2GJivOu5ckMNtsgzCj94uNI97wzv8AD32qF4lxBcXJJfeccnspRIiSYA2AknQDSufFTTh7lBiV6RDBZQZ+8uJaTpPaCs6iNEncdta9BQs6Fv8A7UEvr67kSVSct2Quuxw5wndYgvJasqcIjMoCEJnbOs6DY7nsfKnfwr9nu2ZyrvVm4WIJbQShmYOh+NQkgzKZy6jUimjh2FtWzYaYbS02mYQhISkSZOg8yalHMgXLrk2xhuV5/K/daEKghDZjUNidTJPjInaAnWWMazWDQFXOGbJDmPON3KErBduQUPAGVfeZQQv4piK3OYPCa8MfbvbEFtAUD4BIadEQdSfCo666Tp3Arv8AO7gd23uf4Ttc4BKS8UGC24kJSlYygEJIAk6+KZ3rq8L8RM41ZradSc4QEPo232cQQIEkTtoRERE0XEala1rRuo6w2kvnuS6KjUi4PfsJ/wABcatYrapeQUhwQHmwSShflrrlMSD389DUlqs3CeNucO4qpp2TbrVlWSPeaJPTeTMag6mPJY9RZVh5K0hSSFJUAUqSQUkESCCNCCO9XcJxnFSi9GRWmnhnpRRRWxgKKKKAKKKKAQXPXl2pt04hbpUpC/5QAAci9AFwNcqu57H56LG0x4uXbL16py5Q2pvOFrKlFpB9wFR8p09T5mrjXNslxCkLSlaVCFJUApJB3BB0IpWcQfZ5tHlldu65bSqSjKHWwPJIJChr5qPyoBUc0OOm8WuUuNMBpLaSkLMdVwToVwYAAGidYzK1OkT/AJMcOFi1VcLEKuCMsgSGkEwdpGZRJ31CUmNiVBgmDKurtu3RPjdCMwEwmfErSdAkFR9Aas4LUJa6bZ6YCMiCAnwwnKkxGXTTSI027UB8YrhiLlhxlz3HEFKo3E7EeoMEeoFVvdTc4ReGJbeaJAJSCClQIkAyClST6703+BONnHHXLG+IF0ypSQslIDmVURvq5qCInMNe3i3+PuAkYk3KYRcIENudiBr01/lnY7pJ9SDiUVJOL2CeNTn8Jc0be8SEvFNu9oClRhtR01Qo6DX4VGfU9polQIBBkESCNQQdQQfKKq7ieEPWrhbfbW2sdliPqOxHqNK+7biC5aSEN3DyEjZKHVpSJ10CTFeWuvZunOXNRly+D1XyJ9O9aWJLJY/G+ImLNBXcOJQI0TusySBlQPEdQe0aHURSG4241cxJ2TKGUk9Nqdh+JXms9z9BUfubpbqitxSlqO6lqKlH5k6mvMVYcO4PSsnzt80u/u8jjWuJVNNkSjl1wScWu+hn6aUtlxawAohKSAIBIklSkj0mnlhXIXDGFSpLz+oIDzvhEa7NJRIPcKnb5178lOFBZ4a24cpcuQl5Sh+BQltM+iTMditXzLAq6IxzsH4et7NOW2YbZB36aAknUnUjU6k7nvXRoooCA80OaCcIQlDaUuXLicyUKJypTMBawNSCQoAAgkpNRHg7n8ty46eJIbaQoDI40hwZSRIzpUpRKVAiCNtNwZEb5sOI/wBok+05iwPZ5BmOnAKss6ZZKpjSSr1rsc4uG0OW3tSEgONFIWpMCWlHKJ1EwopjQmFeW0CvexoV6dGS+POvidYUnKLkuwe6VSJFZqA8luI1XuGI6iitxlSmlKUSVGPEgkkfgUkd/d1NT6p5yPN5kLSUqAUkggggEEHQgg7gjtVdePeXV1g1wq9sZ9nCioLQAVNZ5BQtPdEGM0RBgx3sdXjc2qXUqQ4lK0KEKStIUkg9iDoRWGlJYewzgr3iV41xBZSmG723SpXSEePSVBsEyUnLIiSkiDOhMk5Bccl1Bw9watJUtpWuqMwzII2EFUg+Rjtr48U/Z4zuLcsXktgklLDgVlTp7qXASYmYkaA7mpBys5RnCnFXD7oceUjIlLc5EpVBVJOqlSI2Ageuka2tlbpwi+rnRd3h5HSc+fV7jMoooqUcwooooAooooArBFZooBAWGEoY4puEqESXXWs+kqdTn8G0jxuAb6JPlNNQUuOeli5ZX1riTGhPgVvGdvVIV4tQttRSQANEGZzVKcLxhnFrJRZWUhxtTa40cbWpJB0ncTIPfTWgOHzG5dfwhDzBCblIA8RhC0DYE/CoTofoexC+wfmTf4avo3AU6lslKmnpDgiRCXCCoQdtxpG1MDBuJruzfTa4mkqQteRm9SnwLUo+BLkaAnbWCO86qEk4h4Wt79ARct5svuqBKVp/dUO3oZHpoIAjjHFmF4ykMvBIVHhQ+AhQKoH3TgMZtBsQT5ETX2eTmHfgd/8AWP8A2rgX/IlBWCzclCDuHG86h72xSpIOuUQY7mdhTD4cwb2O2bYLi3cgPjXuZMkDUwkEmBJgedAR1rk/hyVA9NxUEGFOqKTHYxBj61CubtpbWaWLW2ZbazEvOFIOYgShAKySSP2mh20jc03sVxRu1ZW86YQ2nMrafQCTqomAB3JFVlx7GF3ly6+57ziiY7BOyUj0CYH0oC2/BVsprDrNCxCkWrKVDQwQ2kEaab12qSXAPPtsNoYxBJSpICRcIEpIGkuIAlJAjVMzroO7ns7xDzaXGlBaFpCkqSZBSdiDQHtRRRQCq588GG6tRdtJHUtgc50BLGpOp3ynxAfmVG+sX4PxoYlhL9osjrNW6keMCCgA9Jfc+EpSJjQpSdzT5fZStJSpIUlQIKVAEEHcEHQg+VV04x4Fu8AuvarHOu3JkKCSsJBI+6fAEFJJABOh02NQb6195ppL4k00/FHWlU5H4He+zbin8styr+rdQiP3kOKmP7Ib+Ud6eNV25B4NcLxFVz01BpLa0rWRlTnXBSkTue8DbSdxNianHIKKKKAKKKKAKKKKAKKKKAKKKKAKKKKA4HG/CaMTs3LdZykjM2qSMriZyKMbiTqPInvBFYcJxu6wW7WmChSFhLzK5CVhMwFD5KJSofikb629pfcyuUbOKy82QzdBMBf9GuIgOgAnQSAoaidc0AADl8O8wbPEEBOdLa1ABTDxTJJIASCqEuSYgDUyNB2lXrVYOJeFLnDneldNlB+FW6FDTVChorcfKdYrWseILhjL0n3W8plIS4oAHfQAx3P60BacVpYtjTNojPcOJaT+Y6n0SkaqOuwBquVxx1fuJKV3b5Sdx1FDbXtWhbsP3jwQkOPvLMAarWqB666AfQCgJBx/x+vE3AEhTbCCcjZO5k/eLj48piNQO25JY/2fOH7ZTL7rimnXnPB0SpKlJZSRmKmz2UuNSPgTB1NRxn7O+IqSCV2qSQCUqdckEiYOVoiRtoSPU1xcR5ZYthyitLLmhUA5arK9JAn7s5wDI0IB9NDADj4x5IWN2jMwlNm6BoptP3R1HvtyBtOqYOuswBXC+zvfOAXlspYW2ytBRBKkysuBRQdspyA6DWZ70qXMOxZ8dNTd+sLIGVabgpJkQCFabxvT55O8vl4XbrU+R138pWkfAlM5UEzBV4iSR3MaxNAMKiiigCsEVmigMRWaKKAKKKKAKKKKAKKKKAKKKKAKKKKAKKKKAKKKKA8Ly1Q6gocQlaFDVK0hSTtuDoaQvOrgmzsmQ5bMBpRfQg5VLjKWnCQElRSNUgyB/eaKKATwqw/IPh5hNqLoN/fqC0FzMo+HqHTKTlHup2HaiigG3RRRQBRRRQBRRRQBRRRQBRRRQBRRRQBRRRQBRRRQBRRRQBR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6" name="Picture 8" descr="http://it.dreamstime.com/lampadina-del-fumetto-thumb176485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628800"/>
            <a:ext cx="1374873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1052736"/>
            <a:ext cx="6912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000000"/>
                </a:solidFill>
              </a:rPr>
              <a:t>Art. </a:t>
            </a:r>
            <a:r>
              <a:rPr lang="it-IT" sz="2400" dirty="0" smtClean="0">
                <a:solidFill>
                  <a:srgbClr val="000000"/>
                </a:solidFill>
              </a:rPr>
              <a:t>27, </a:t>
            </a:r>
            <a:r>
              <a:rPr lang="it-IT" sz="2400" b="1" dirty="0" smtClean="0">
                <a:solidFill>
                  <a:srgbClr val="000000"/>
                </a:solidFill>
              </a:rPr>
              <a:t>legge 87/1953</a:t>
            </a:r>
            <a:endParaRPr lang="it-IT" sz="2400" b="1" dirty="0">
              <a:solidFill>
                <a:srgbClr val="000000"/>
              </a:solidFill>
            </a:endParaRPr>
          </a:p>
          <a:p>
            <a:pPr algn="just"/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>
                <a:solidFill>
                  <a:srgbClr val="000000"/>
                </a:solidFill>
              </a:rPr>
              <a:t>La Corte costituzionale, quando accoglie una istanza o un ricorso relativo a questione di legittimità costituzionale di una legge o di un atto avente forza di legge, dichiara, </a:t>
            </a: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 limiti dell'impugnazione</a:t>
            </a:r>
            <a:r>
              <a:rPr lang="it-IT" sz="2400" dirty="0">
                <a:solidFill>
                  <a:srgbClr val="000000"/>
                </a:solidFill>
              </a:rPr>
              <a:t>, quali sono le </a:t>
            </a: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disposizioni</a:t>
            </a:r>
            <a:r>
              <a:rPr lang="it-IT" sz="2400" dirty="0">
                <a:solidFill>
                  <a:srgbClr val="000000"/>
                </a:solidFill>
              </a:rPr>
              <a:t> legislative illegittime. Essa dichiara, altresì, quali sono le </a:t>
            </a: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altre disposizioni legislative</a:t>
            </a:r>
            <a:r>
              <a:rPr lang="it-IT" sz="2400" dirty="0">
                <a:solidFill>
                  <a:srgbClr val="000000"/>
                </a:solidFill>
              </a:rPr>
              <a:t>, la cui illegittimità deriva come conseguenza dalla decisione adottata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it-IT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4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</Words>
  <Application>Microsoft Office PowerPoint</Application>
  <PresentationFormat>Presentazione su schermo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Giuri</dc:creator>
  <cp:lastModifiedBy>RBIN</cp:lastModifiedBy>
  <cp:revision>6</cp:revision>
  <dcterms:created xsi:type="dcterms:W3CDTF">2012-11-19T13:40:27Z</dcterms:created>
  <dcterms:modified xsi:type="dcterms:W3CDTF">2013-11-27T09:56:44Z</dcterms:modified>
</cp:coreProperties>
</file>